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59" r:id="rId10"/>
    <p:sldId id="269" r:id="rId11"/>
    <p:sldId id="270" r:id="rId12"/>
    <p:sldId id="265" r:id="rId13"/>
    <p:sldId id="268" r:id="rId14"/>
    <p:sldId id="267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42" y="10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CDE0BB-54B8-36C4-F318-806FB54D4C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0C9EE39-6CDC-3B4E-73EC-076662638F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53C07E-A294-3A77-17EC-CA53B64AA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C5C36-9233-44FD-8CD2-880A0C701BDC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487BA8-CB18-7852-A382-C338445D4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1ECE1B-B97B-C086-C3FE-5B44AC289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9A71-F75B-4F2F-BEB3-D06A021418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201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3A4A33-CD60-2EF4-EA42-7E91E72F0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9E6843C-3347-82B8-9F30-5FAA35BF4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C694E4-49A8-96A3-79C7-5C04098B6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C5C36-9233-44FD-8CD2-880A0C701BDC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5C9343-53A9-E631-0C67-8AA18C789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366117-C9E5-34F0-25E5-FE39CD48E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9A71-F75B-4F2F-BEB3-D06A021418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671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CD19D9F-2B33-B7D5-6407-AC5BC7F2FC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4FD7EA-AD56-5F02-FB99-A38AEF9FAC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419CE1-EBC8-17B7-230D-E347959C8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C5C36-9233-44FD-8CD2-880A0C701BDC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770F94-9829-9B46-285B-D845EA3F7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AEE518-5DBD-EEE2-8060-688E121E4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9A71-F75B-4F2F-BEB3-D06A021418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266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408339-87ED-780C-1354-45900B224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E6931B-6DD7-09DF-38A9-68D64D04F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F91887-9E42-64B0-61F3-E6B80162C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C5C36-9233-44FD-8CD2-880A0C701BDC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357981-B99A-AB58-4048-FD8CBA122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122D41-6C0A-62D4-6B1A-B6E2EEAE2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9A71-F75B-4F2F-BEB3-D06A021418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037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2B7FAF-5918-0B2C-4382-ACB1B30D1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1CC38D-A971-BB78-1A98-7495396D0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262F78-A2C1-5563-97B0-91D3716A1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C5C36-9233-44FD-8CD2-880A0C701BDC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EC7CC5-0EE8-CCEF-93F6-A75238AC8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B56FA3-3F95-CF0E-CDEE-FDCD68486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9A71-F75B-4F2F-BEB3-D06A021418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758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A730C-8FB0-2804-CFA8-DDB9A302F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F9B96E-3070-9063-35D3-12FB805F86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687EA0-A547-74DA-DDD6-F955A6753A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AD6EB0-BAA3-7A28-14CF-D09C37C75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C5C36-9233-44FD-8CD2-880A0C701BDC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525FB4-F975-7445-794F-7D2344358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FA939F-AB0B-CA92-F077-83C638AD5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9A71-F75B-4F2F-BEB3-D06A021418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70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93B321-5A5F-ABF8-73E3-28CE5B340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E88570-0ABA-0FCB-C422-DAE6927849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44FC97-A265-C49B-F895-1F2D1BEA43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3B46A5D-E515-82F5-852C-05A3642E14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06875-6C25-BE53-8327-627139795B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870F5DF-28E1-8031-5FA6-70E077669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C5C36-9233-44FD-8CD2-880A0C701BDC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A75050C-0678-E518-498D-CB5F9A849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8DE3CB1-54D3-9B62-96AA-24FE5D14E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9A71-F75B-4F2F-BEB3-D06A021418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538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6F559-06C7-9487-BBEC-E0094A638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ADAFD18-1792-11A7-EED6-F44E3B502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C5C36-9233-44FD-8CD2-880A0C701BDC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EE69977-A953-22EC-16A0-2062C7946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DE5B66-CDFE-8472-3752-0E09E1585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9A71-F75B-4F2F-BEB3-D06A021418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866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2C2885F-4078-5706-6FAE-A9BE76408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C5C36-9233-44FD-8CD2-880A0C701BDC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AD50955-2A1A-7630-7E39-A9F8F5985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D2C04D-0DBF-D4D9-0884-F17F14B94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9A71-F75B-4F2F-BEB3-D06A021418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235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8316B2-CE7F-E7C5-522F-2BADDAD0E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0BA6F2-2DB3-FD48-4D80-F8DA7BDC8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827242-FD5D-E382-782C-AE0EBBA118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3C2236-739A-9ED5-C2AB-CD4BFF9A9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C5C36-9233-44FD-8CD2-880A0C701BDC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606F78-040F-4F96-3ECC-F2CB87B26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2D1AF9-4726-1749-CF53-51ED8DA2B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9A71-F75B-4F2F-BEB3-D06A021418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247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0CD2EA-C21C-7CE7-0FD5-B53BC9D66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F754DA0-8C2B-8E24-620F-61DCB4F428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8F4D04-C042-A479-6E08-2C3B5F2009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D2E02E-D2AE-B619-8C94-1432A5519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C5C36-9233-44FD-8CD2-880A0C701BDC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866C36-7C2D-526C-670F-BD4D7B87B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3F097A-C733-C984-DF67-CBA768556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39A71-F75B-4F2F-BEB3-D06A021418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687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87EAC8F-70CF-62B5-8040-863493944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3CC691-3313-3C87-AE2F-82221AAAF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BDA3E8-0B7E-2A76-6A46-75FA56C47C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6C5C36-9233-44FD-8CD2-880A0C701BDC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F1AD06-3A5B-0835-FAE0-124A91A7ED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41368C-3835-AEED-4CCD-C6833B9407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E39A71-F75B-4F2F-BEB3-D06A021418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570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AD3AEE-AC4E-0AE3-B032-AB828AB41B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5807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2025-1</a:t>
            </a:r>
            <a:br>
              <a:rPr lang="en-US" altLang="ko-KR" b="1" dirty="0"/>
            </a:br>
            <a:r>
              <a:rPr lang="ko-KR" altLang="en-US" b="1" dirty="0"/>
              <a:t>웹 프로그래밍 설계 프로젝트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 err="1"/>
              <a:t>moovies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1086E5E-EFB0-928E-AEEF-4E3663F73E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14838"/>
            <a:ext cx="9144000" cy="1655762"/>
          </a:xfrm>
        </p:spPr>
        <p:txBody>
          <a:bodyPr/>
          <a:lstStyle/>
          <a:p>
            <a:r>
              <a:rPr lang="ko-KR" altLang="en-US" dirty="0"/>
              <a:t>영남대학교 컴퓨터학부 정보통신공학전공</a:t>
            </a:r>
            <a:endParaRPr lang="en-US" altLang="ko-KR" dirty="0"/>
          </a:p>
          <a:p>
            <a:r>
              <a:rPr lang="en-US" altLang="ko-KR" dirty="0"/>
              <a:t>22312047 </a:t>
            </a:r>
            <a:r>
              <a:rPr lang="ko-KR" altLang="en-US" dirty="0"/>
              <a:t>장문경</a:t>
            </a:r>
          </a:p>
        </p:txBody>
      </p:sp>
    </p:spTree>
    <p:extLst>
      <p:ext uri="{BB962C8B-B14F-4D97-AF65-F5344CB8AC3E}">
        <p14:creationId xmlns:p14="http://schemas.microsoft.com/office/powerpoint/2010/main" val="2905959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E34B5-FC5C-2C9E-0317-0DFA10059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714F6B-59B6-7490-9E30-FFA5134A7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로그인 페이지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7D57A82-AB5F-2AC4-66BE-78FABE4AD0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5313" y="32654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61F0AEAA-1EE4-4BA9-15B8-B04B89AB8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084" y="391052"/>
            <a:ext cx="6759074" cy="6101823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222811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52F8C-70CA-282D-CFFA-5797D8B43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1FC0F-D307-9288-2B22-0C1FF65D3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회원가입 페이지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F41E635-132B-044B-C72A-28D4364A50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5313" y="32654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Picture 11">
            <a:extLst>
              <a:ext uri="{FF2B5EF4-FFF2-40B4-BE49-F238E27FC236}">
                <a16:creationId xmlns:a16="http://schemas.microsoft.com/office/drawing/2014/main" id="{D7F6CB17-8E03-1923-6589-46D64FDC3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6673" y="176943"/>
            <a:ext cx="6678863" cy="6315932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095989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EE50C-A50C-C814-496B-E1FF2DBC9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7B86A0-8303-7CDF-F9EF-5173BFE34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서비스 제공 내용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D1D6303-CBE0-CAAD-D504-19A9A46A1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5313" y="32654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AA491DED-C157-E464-002C-A51670A46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518" y="1425518"/>
            <a:ext cx="9732964" cy="5247997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6715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3E7CF-27D9-6588-3D8E-12BCA2A71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01FB2D-2B8C-5A67-8503-7EF721147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상세 리뷰 페이지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ABE8D32A-DBCD-9BFA-F8C7-CE0C8C7F35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5313" y="32654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9DDC162C-4317-9BB6-40B5-373133F3C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464" y="1690688"/>
            <a:ext cx="7513052" cy="4412839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27295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0F6F4-4F95-5037-BBC6-A782B69A5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A4705C-689C-0D2C-0642-202267CE0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상세 리뷰 페이지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082F4E8-3B2C-CD64-2A62-2254F55EB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5313" y="32654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D2EAEBEB-4E48-CBB0-9DE8-3ACF3057B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190" y="1690688"/>
            <a:ext cx="6141260" cy="437754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8AB8ED13-A515-AC3B-9A56-FFF08BD76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4376"/>
            <a:ext cx="5914659" cy="3476624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04965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A5E9CD-55F6-82BB-1051-B8A021270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주요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9AEE55-E5EA-320D-31E9-7BC88319A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데이터 베이스 기반 영화 리뷰 시스템</a:t>
            </a:r>
            <a:endParaRPr lang="en-US" altLang="ko-KR" dirty="0"/>
          </a:p>
          <a:p>
            <a:r>
              <a:rPr lang="en-US" altLang="ko-KR" dirty="0"/>
              <a:t>Spring Boot MVC </a:t>
            </a:r>
            <a:r>
              <a:rPr lang="ko-KR" altLang="en-US" dirty="0"/>
              <a:t>기반 서버 애플리케이션 </a:t>
            </a:r>
            <a:r>
              <a:rPr lang="en-US" altLang="ko-KR" dirty="0"/>
              <a:t>(user-service, movie-service)</a:t>
            </a:r>
          </a:p>
          <a:p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기반 웹 </a:t>
            </a:r>
            <a:r>
              <a:rPr lang="en-US" altLang="ko-KR" dirty="0"/>
              <a:t>UI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8708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CF5B9-9B4E-CE58-2759-D345354D5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27581A-4999-87ED-EFB2-F8D736198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핵심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DA79D9-4EC5-4568-F458-D908D3085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영화 목록 조회 및 상세 페이지 기능</a:t>
            </a:r>
            <a:endParaRPr lang="en-US" altLang="ko-KR" dirty="0"/>
          </a:p>
          <a:p>
            <a:r>
              <a:rPr lang="ko-KR" altLang="en-US" dirty="0"/>
              <a:t>리뷰 작성 및 관리 기능</a:t>
            </a:r>
            <a:endParaRPr lang="en-US" altLang="ko-KR" dirty="0"/>
          </a:p>
          <a:p>
            <a:r>
              <a:rPr lang="en-US" altLang="ko-KR" dirty="0"/>
              <a:t>Spring Boot + MySQL </a:t>
            </a:r>
            <a:r>
              <a:rPr lang="ko-KR" altLang="en-US" dirty="0"/>
              <a:t>기반 서버</a:t>
            </a:r>
            <a:endParaRPr lang="en-US" altLang="ko-KR" dirty="0"/>
          </a:p>
          <a:p>
            <a:r>
              <a:rPr lang="en-US" altLang="ko-KR" dirty="0"/>
              <a:t>Docker</a:t>
            </a:r>
            <a:r>
              <a:rPr lang="ko-KR" altLang="en-US" dirty="0"/>
              <a:t> </a:t>
            </a:r>
            <a:r>
              <a:rPr lang="en-US" altLang="ko-KR" dirty="0"/>
              <a:t>Compose</a:t>
            </a:r>
            <a:r>
              <a:rPr lang="ko-KR" altLang="en-US" dirty="0"/>
              <a:t> 기반 구조</a:t>
            </a:r>
            <a:endParaRPr lang="en-US" altLang="ko-KR" dirty="0"/>
          </a:p>
          <a:p>
            <a:r>
              <a:rPr lang="en-US" altLang="ko-KR" dirty="0" err="1"/>
              <a:t>Thymeleaf</a:t>
            </a:r>
            <a:r>
              <a:rPr lang="en-US" altLang="ko-KR" dirty="0"/>
              <a:t> </a:t>
            </a:r>
            <a:r>
              <a:rPr lang="ko-KR" altLang="en-US" dirty="0"/>
              <a:t>기반 반응형 </a:t>
            </a:r>
            <a:r>
              <a:rPr lang="en-US" altLang="ko-KR" dirty="0"/>
              <a:t>UI </a:t>
            </a:r>
            <a:r>
              <a:rPr lang="ko-KR" altLang="en-US" dirty="0"/>
              <a:t>디자인</a:t>
            </a:r>
          </a:p>
        </p:txBody>
      </p:sp>
    </p:spTree>
    <p:extLst>
      <p:ext uri="{BB962C8B-B14F-4D97-AF65-F5344CB8AC3E}">
        <p14:creationId xmlns:p14="http://schemas.microsoft.com/office/powerpoint/2010/main" val="2983042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CC334-F131-2198-D8E9-E0BE57D14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98D2A9-14C0-A9BF-2FA3-4F3D8337D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세부 기능 블록도 </a:t>
            </a:r>
            <a:r>
              <a:rPr lang="en-US" altLang="ko-KR" b="1" dirty="0"/>
              <a:t>– </a:t>
            </a:r>
            <a:r>
              <a:rPr lang="ko-KR" altLang="en-US" b="1" dirty="0"/>
              <a:t>총괄 기능 </a:t>
            </a:r>
            <a:r>
              <a:rPr lang="ko-KR" altLang="en-US" b="1" dirty="0" err="1"/>
              <a:t>블럭도</a:t>
            </a:r>
            <a:endParaRPr lang="ko-KR" altLang="en-US" b="1" dirty="0"/>
          </a:p>
        </p:txBody>
      </p:sp>
      <p:pic>
        <p:nvPicPr>
          <p:cNvPr id="4" name="Picture 0">
            <a:extLst>
              <a:ext uri="{FF2B5EF4-FFF2-40B4-BE49-F238E27FC236}">
                <a16:creationId xmlns:a16="http://schemas.microsoft.com/office/drawing/2014/main" id="{EAA8EFCD-1E54-A78C-9103-CB31BD432E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255" t="2877" r="27570" b="29057"/>
          <a:stretch>
            <a:fillRect/>
          </a:stretch>
        </p:blipFill>
        <p:spPr>
          <a:xfrm>
            <a:off x="2850147" y="1375778"/>
            <a:ext cx="6021138" cy="5281873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161831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8026A-80FD-E5FC-37F1-27B9BDC14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A44977-8345-BFDC-EC8A-0FF93A588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세부 기능 블록도 </a:t>
            </a:r>
            <a:r>
              <a:rPr lang="en-US" altLang="ko-KR" b="1" dirty="0"/>
              <a:t>– </a:t>
            </a:r>
            <a:r>
              <a:rPr lang="ko-KR" altLang="en-US" b="1" dirty="0"/>
              <a:t>기능 </a:t>
            </a:r>
            <a:r>
              <a:rPr lang="ko-KR" altLang="en-US" b="1" dirty="0" err="1"/>
              <a:t>블럭</a:t>
            </a:r>
            <a:endParaRPr lang="ko-KR" altLang="en-US" b="1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7646879-0F55-F164-6457-824682E3A6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660434"/>
              </p:ext>
            </p:extLst>
          </p:nvPr>
        </p:nvGraphicFramePr>
        <p:xfrm>
          <a:off x="2137023" y="1909772"/>
          <a:ext cx="7917953" cy="3038456"/>
        </p:xfrm>
        <a:graphic>
          <a:graphicData uri="http://schemas.openxmlformats.org/drawingml/2006/table">
            <a:tbl>
              <a:tblPr/>
              <a:tblGrid>
                <a:gridCol w="1485985">
                  <a:extLst>
                    <a:ext uri="{9D8B030D-6E8A-4147-A177-3AD203B41FA5}">
                      <a16:colId xmlns:a16="http://schemas.microsoft.com/office/drawing/2014/main" val="551443079"/>
                    </a:ext>
                  </a:extLst>
                </a:gridCol>
                <a:gridCol w="3738504">
                  <a:extLst>
                    <a:ext uri="{9D8B030D-6E8A-4147-A177-3AD203B41FA5}">
                      <a16:colId xmlns:a16="http://schemas.microsoft.com/office/drawing/2014/main" val="3168290317"/>
                    </a:ext>
                  </a:extLst>
                </a:gridCol>
                <a:gridCol w="2693464">
                  <a:extLst>
                    <a:ext uri="{9D8B030D-6E8A-4147-A177-3AD203B41FA5}">
                      <a16:colId xmlns:a16="http://schemas.microsoft.com/office/drawing/2014/main" val="1179331259"/>
                    </a:ext>
                  </a:extLst>
                </a:gridCol>
              </a:tblGrid>
              <a:tr h="5076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기능블럭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주요 학샘 기능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참고사항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960193"/>
                  </a:ext>
                </a:extLst>
              </a:tr>
              <a:tr h="507678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회원관리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회원가입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로그인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인증 처리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중복 검사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비밀번호 확인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6312033"/>
                  </a:ext>
                </a:extLst>
              </a:tr>
              <a:tr h="101155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영화 정보 관리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영화 목록 조회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상세 정보 확인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영화 이름 클릭 시 상세 페이지로 이동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7602441"/>
                  </a:ext>
                </a:extLst>
              </a:tr>
              <a:tr h="101155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영화상세 페이지 관리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리뷰 작성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수정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/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삭제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리뷰 목록 조회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영화 상세 정보 조회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트레일러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영상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), OST(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음악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)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출력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604000101010101" pitchFamily="18" charset="-127"/>
                          <a:ea typeface="함초롬바탕" panose="02030604000101010101" pitchFamily="18" charset="-127"/>
                        </a:rPr>
                        <a:t>로그인 확인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3883148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FDD77A4A-8BD0-4D03-FD81-390F9C0B98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5313" y="32654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368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40A24-6D32-BFEA-1060-07F799204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89B92C-2C57-8FC5-0504-AD0633A0E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기능 순서도 </a:t>
            </a:r>
            <a:r>
              <a:rPr lang="en-US" altLang="ko-KR" b="1" dirty="0"/>
              <a:t>(Sequence Diagram)</a:t>
            </a:r>
            <a:br>
              <a:rPr lang="en-US" altLang="ko-KR" b="1" dirty="0"/>
            </a:br>
            <a:r>
              <a:rPr lang="en-US" altLang="ko-KR" b="1" dirty="0"/>
              <a:t>- Login</a:t>
            </a:r>
            <a:r>
              <a:rPr lang="ko-KR" altLang="en-US" b="1" dirty="0"/>
              <a:t> </a:t>
            </a:r>
            <a:r>
              <a:rPr lang="en-US" altLang="ko-KR" b="1" dirty="0"/>
              <a:t>Sequence Diagram</a:t>
            </a:r>
            <a:endParaRPr lang="ko-KR" altLang="en-US" b="1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44BF949-BB92-2966-0C0A-52B75F3349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5313" y="32654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F11A9D5A-6457-7106-527D-8EB523E938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245" t="3701" r="13959" b="12840"/>
          <a:stretch>
            <a:fillRect/>
          </a:stretch>
        </p:blipFill>
        <p:spPr>
          <a:xfrm>
            <a:off x="1743243" y="1874698"/>
            <a:ext cx="7946190" cy="485785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15970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0CAA8-BACB-C9BB-D449-2F5D59FB5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936B30-A4A8-193B-125C-89FA4EA13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기능 순서도 </a:t>
            </a:r>
            <a:r>
              <a:rPr lang="en-US" altLang="ko-KR" b="1" dirty="0"/>
              <a:t>(Sequence Diagram)</a:t>
            </a:r>
            <a:br>
              <a:rPr lang="en-US" altLang="ko-KR" b="1" dirty="0"/>
            </a:br>
            <a:r>
              <a:rPr lang="en-US" altLang="ko-KR" b="1" dirty="0"/>
              <a:t>- Movie Detail</a:t>
            </a:r>
            <a:r>
              <a:rPr lang="ko-KR" altLang="en-US" b="1" dirty="0"/>
              <a:t> </a:t>
            </a:r>
            <a:r>
              <a:rPr lang="en-US" altLang="ko-KR" b="1" dirty="0"/>
              <a:t>Sequence Diagram</a:t>
            </a:r>
            <a:endParaRPr lang="ko-KR" altLang="en-US" b="1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4FB167A-D86D-40ED-BB66-D8590500B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5313" y="32654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AB39CF2-F159-6518-881C-36FFBCC46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991" y="1883330"/>
            <a:ext cx="8467304" cy="4763083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21547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CF5D3-9C0B-5F8C-23B2-1BAC6BDB8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836A32-A769-450C-8FF8-3CDC1F230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관련 </a:t>
            </a:r>
            <a:r>
              <a:rPr lang="en-US" altLang="ko-KR" b="1" dirty="0"/>
              <a:t>Database </a:t>
            </a:r>
            <a:r>
              <a:rPr lang="ko-KR" altLang="en-US" b="1" dirty="0"/>
              <a:t>구성</a:t>
            </a:r>
            <a:r>
              <a:rPr lang="en-US" altLang="ko-KR" b="1" dirty="0"/>
              <a:t>, Table </a:t>
            </a:r>
            <a:r>
              <a:rPr lang="ko-KR" altLang="en-US" b="1" dirty="0"/>
              <a:t>별 세부 속성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982CD06-22C3-8DCD-2E2A-AE3AE337D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5313" y="32654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575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7722F5-A9E3-D2F8-4F12-3605DD54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EE8124-46C3-DE30-38AD-5658DC567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CEF10E2F-6ACC-47AD-3814-22E2F7523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58576"/>
            <a:ext cx="4176294" cy="518479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253E3B-0B75-C280-A466-4939E291C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255" y="1690688"/>
            <a:ext cx="5623784" cy="33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29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188</Words>
  <Application>Microsoft Office PowerPoint</Application>
  <PresentationFormat>와이드스크린</PresentationFormat>
  <Paragraphs>35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함초롬바탕</vt:lpstr>
      <vt:lpstr>Arial</vt:lpstr>
      <vt:lpstr>Office 테마</vt:lpstr>
      <vt:lpstr>2025-1 웹 프로그래밍 설계 프로젝트  moovies</vt:lpstr>
      <vt:lpstr>주요 기능</vt:lpstr>
      <vt:lpstr>핵심 기능</vt:lpstr>
      <vt:lpstr>세부 기능 블록도 – 총괄 기능 블럭도</vt:lpstr>
      <vt:lpstr>세부 기능 블록도 – 기능 블럭</vt:lpstr>
      <vt:lpstr>기능 순서도 (Sequence Diagram) - Login Sequence Diagram</vt:lpstr>
      <vt:lpstr>기능 순서도 (Sequence Diagram) - Movie Detail Sequence Diagram</vt:lpstr>
      <vt:lpstr>관련 Database 구성, Table 별 세부 속성</vt:lpstr>
      <vt:lpstr>PowerPoint 프레젠테이션</vt:lpstr>
      <vt:lpstr>로그인 페이지</vt:lpstr>
      <vt:lpstr>회원가입 페이지</vt:lpstr>
      <vt:lpstr>서비스 제공 내용</vt:lpstr>
      <vt:lpstr>상세 리뷰 페이지</vt:lpstr>
      <vt:lpstr>상세 리뷰 페이지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mungyung Jang</dc:creator>
  <cp:lastModifiedBy>mungyung Jang</cp:lastModifiedBy>
  <cp:revision>1</cp:revision>
  <dcterms:created xsi:type="dcterms:W3CDTF">2025-06-25T04:44:26Z</dcterms:created>
  <dcterms:modified xsi:type="dcterms:W3CDTF">2025-06-25T05:04:59Z</dcterms:modified>
</cp:coreProperties>
</file>